
<file path=[Content_Types].xml><?xml version="1.0" encoding="utf-8"?>
<Types xmlns="http://schemas.openxmlformats.org/package/2006/content-types">
  <Default Extension="png" ContentType="image/png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3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49C64E-9B60-477A-9CA6-677926DB3252}" type="datetime1">
              <a:rPr lang="en-US"/>
              <a:pPr/>
              <a:t>11/27/12</a:t>
            </a:fld>
            <a:endParaRPr lang="en-US"/>
          </a:p>
        </p:txBody>
      </p:sp>
      <p:sp>
        <p:nvSpPr>
          <p:cNvPr id="1028" name="Placeholder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87949A-834F-4E1C-A98D-51B0ECDD8DD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ceholder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ceholder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ceholder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ceholder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ceholder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ceholder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ceholder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Placeholder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Placeholder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543175" y="3733800"/>
            <a:ext cx="4056063" cy="2286000"/>
          </a:xfrm>
        </p:spPr>
        <p:txBody>
          <a:bodyPr/>
          <a:lstStyle>
            <a:lvl1pPr marL="0" indent="0" algn="ctr">
              <a:buFont typeface="Monotype Sorts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6" name="Rectangle 102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0AD720C-29BF-46BD-B012-CD820E1D9F55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23557" name="Rectangle 10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377743-93B3-4212-AA8E-FA7CE12E4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0267B2-B627-44DB-B056-EBAC5A402D23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7A712-9493-4186-BB83-D5D345254E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457200"/>
            <a:ext cx="154305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457200"/>
            <a:ext cx="447675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D9FAA9-2BA2-4B53-8C12-70B388D09684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C62A7-F985-4DF6-B3C2-16986FF685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D5F865-5D84-4895-B08F-D015626247ED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CE3A4-D8DB-4845-92BF-D4EA34A043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DD7518-4F2D-47F2-A698-2B6B34CE732A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E6514-4A31-4DE0-B318-F0B7FE99DB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584118-9EA5-4B48-8F55-44DFDA5548F6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99C4-AEEE-416B-8DA6-5CE911E628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78248A-92BA-43FD-9C3B-64709D0A5513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5A005-CD1A-4960-8D24-6B53F752A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A384A0-0AAA-491B-925E-59ABE618F432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20E1A-DBB3-47B1-904D-F3734F853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D671B-2419-4684-9DEA-3EDEB902EC0F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5BF8E-9050-47AB-BD1D-6034B5AE1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4D7FF5-A5D8-49F6-ACFC-4F03728264CA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AE8B1-91A4-4E9A-8459-CBFE1590F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9990EA-FDD8-4839-9D77-719BBD9B791A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486D0-6E96-4D5E-8741-EC49FA616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457200"/>
            <a:ext cx="6172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253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22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253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2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253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fld id="{AADC0E66-3F4B-44B2-876F-9CD3E9321CEA}" type="datetimeFigureOut">
              <a:rPr lang="en-US"/>
              <a:pPr/>
              <a:t>11/27/12</a:t>
            </a:fld>
            <a:endParaRPr lang="en-US"/>
          </a:p>
        </p:txBody>
      </p:sp>
      <p:sp>
        <p:nvSpPr>
          <p:cNvPr id="22533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253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25399" dir="2700000" algn="ctr" rotWithShape="0">
              <a:schemeClr val="bg2">
                <a:alpha val="99962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fld id="{76D4C3A6-0B73-4754-B3A5-CF890079332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Monotype Sorts" charset="2"/>
        <a:buChar char="F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/>
            <a:r>
              <a:rPr lang="en-US"/>
              <a:t>Table of Contents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40063" y="4059238"/>
            <a:ext cx="4740275" cy="15938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Monotype Sorts" charset="2"/>
              <a:buNone/>
            </a:pPr>
            <a:r>
              <a:rPr lang="en-US" sz="2600">
                <a:solidFill>
                  <a:srgbClr val="898989"/>
                </a:solidFill>
              </a:rPr>
              <a:t>Title: Plate Tectonics, Hot Spots</a:t>
            </a:r>
          </a:p>
          <a:p>
            <a:pPr marL="0" indent="0" algn="ctr">
              <a:lnSpc>
                <a:spcPct val="80000"/>
              </a:lnSpc>
              <a:buFont typeface="Monotype Sorts" charset="2"/>
              <a:buNone/>
            </a:pPr>
            <a:r>
              <a:rPr lang="en-US" sz="2600">
                <a:solidFill>
                  <a:srgbClr val="898989"/>
                </a:solidFill>
              </a:rPr>
              <a:t>Page #: 33</a:t>
            </a:r>
          </a:p>
          <a:p>
            <a:pPr marL="0" indent="0" algn="ctr">
              <a:lnSpc>
                <a:spcPct val="80000"/>
              </a:lnSpc>
              <a:buFont typeface="Monotype Sorts" charset="2"/>
              <a:buNone/>
            </a:pPr>
            <a:r>
              <a:rPr lang="en-US" sz="2600">
                <a:solidFill>
                  <a:srgbClr val="898989"/>
                </a:solidFill>
              </a:rPr>
              <a:t>Date: 11/28/2012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Students will be able to identify hot spots on the Earth’s surface. </a:t>
            </a:r>
          </a:p>
          <a:p>
            <a:r>
              <a:rPr lang="en-US"/>
              <a:t>Students will be able to use the presence of hot spots on Earth’s surface to calculate the speed at which tectonic plates move.  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Words of the Day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u="sng"/>
              <a:t>Plume</a:t>
            </a:r>
            <a:r>
              <a:rPr lang="en-US"/>
              <a:t>:  A form that is like a long feather.  An upwelling of molten material from the earth’s mantle. </a:t>
            </a:r>
          </a:p>
          <a:p>
            <a:r>
              <a:rPr lang="en-US" u="sng"/>
              <a:t>Erosion</a:t>
            </a:r>
            <a:r>
              <a:rPr lang="en-US"/>
              <a:t>:  The transportation of sediments by wind, moving water, glaciers or gravity.  </a:t>
            </a:r>
            <a:endParaRPr lang="en-US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Hot Spots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676400"/>
            <a:ext cx="7010400" cy="4114800"/>
          </a:xfrm>
        </p:spPr>
        <p:txBody>
          <a:bodyPr/>
          <a:lstStyle/>
          <a:p>
            <a:r>
              <a:rPr lang="en-US" u="sng"/>
              <a:t>Hot Spot</a:t>
            </a:r>
            <a:r>
              <a:rPr lang="en-US"/>
              <a:t>: Areas of isolated volcanic activity.  40 of them on Earth.</a:t>
            </a:r>
          </a:p>
          <a:p>
            <a:pPr lvl="1"/>
            <a:r>
              <a:rPr lang="en-US"/>
              <a:t>Hot spots </a:t>
            </a:r>
            <a:r>
              <a:rPr lang="en-US" u="sng"/>
              <a:t>channel magma to the surface of Earth from the mantle</a:t>
            </a:r>
            <a:r>
              <a:rPr lang="en-US"/>
              <a:t>.</a:t>
            </a:r>
          </a:p>
          <a:p>
            <a:pPr lvl="1"/>
            <a:r>
              <a:rPr lang="en-US"/>
              <a:t>Hot spots will either </a:t>
            </a:r>
            <a:r>
              <a:rPr lang="en-US" u="sng"/>
              <a:t>break through lithosophere to form a volcanic peak or seamount</a:t>
            </a:r>
            <a:r>
              <a:rPr lang="en-US"/>
              <a:t>, or may </a:t>
            </a:r>
            <a:r>
              <a:rPr lang="en-US" u="sng"/>
              <a:t>produce a broad swell </a:t>
            </a:r>
            <a:r>
              <a:rPr lang="en-US"/>
              <a:t>that subsides as plats moves over and away from magma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Hot Spots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/>
              <a:t>Hot spots may also </a:t>
            </a:r>
            <a:r>
              <a:rPr lang="en-US" u="sng"/>
              <a:t>bring magma to the asthenosphere</a:t>
            </a:r>
            <a:r>
              <a:rPr lang="en-US"/>
              <a:t>.  </a:t>
            </a:r>
          </a:p>
          <a:p>
            <a:r>
              <a:rPr lang="en-US"/>
              <a:t>Hot spots last for about 200,000,000 years and </a:t>
            </a:r>
            <a:r>
              <a:rPr lang="en-US" u="sng"/>
              <a:t>they do not move</a:t>
            </a:r>
            <a:r>
              <a:rPr lang="en-US"/>
              <a:t>.  </a:t>
            </a:r>
          </a:p>
          <a:p>
            <a:endParaRPr lang="en-US"/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3429000"/>
            <a:ext cx="48006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Hot Spots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371600"/>
            <a:ext cx="4800600" cy="4419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000"/>
              <a:t>As oceanic lithosphere moves over a hot spot, successive eruptions may produce </a:t>
            </a:r>
            <a:r>
              <a:rPr lang="en-US" sz="3000" u="sng"/>
              <a:t>a linear system of peaks, or seamounts on the seafloor</a:t>
            </a:r>
            <a:r>
              <a:rPr lang="en-US" sz="3000"/>
              <a:t>.  </a:t>
            </a:r>
          </a:p>
          <a:p>
            <a:pPr lvl="1">
              <a:lnSpc>
                <a:spcPct val="80000"/>
              </a:lnSpc>
            </a:pPr>
            <a:r>
              <a:rPr lang="en-US" sz="2600"/>
              <a:t>Youngest peak is above the hot plume.</a:t>
            </a:r>
          </a:p>
          <a:p>
            <a:pPr lvl="1">
              <a:lnSpc>
                <a:spcPct val="80000"/>
              </a:lnSpc>
            </a:pPr>
            <a:r>
              <a:rPr lang="en-US" sz="2600" u="sng"/>
              <a:t>Age of peak / seamount increases as distance increases from hot plume</a:t>
            </a:r>
            <a:r>
              <a:rPr lang="en-US" sz="2600"/>
              <a:t>.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sz="300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2688" y="1905000"/>
            <a:ext cx="4151312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Hot Spots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u="sng"/>
              <a:t>Example</a:t>
            </a:r>
            <a:r>
              <a:rPr lang="en-US"/>
              <a:t>: Hawaiian Islands</a:t>
            </a:r>
          </a:p>
          <a:p>
            <a:pPr lvl="1"/>
            <a:r>
              <a:rPr lang="en-US"/>
              <a:t>The </a:t>
            </a:r>
            <a:r>
              <a:rPr lang="en-US" u="sng"/>
              <a:t>large island Hawaii is currently over the hot plume</a:t>
            </a:r>
            <a:r>
              <a:rPr lang="en-US"/>
              <a:t>.  It has volcanic activity – </a:t>
            </a:r>
            <a:r>
              <a:rPr lang="en-US" u="sng"/>
              <a:t>it is the youngest island</a:t>
            </a:r>
            <a:r>
              <a:rPr lang="en-US"/>
              <a:t>.</a:t>
            </a:r>
          </a:p>
          <a:p>
            <a:pPr lvl="1"/>
            <a:r>
              <a:rPr lang="en-US"/>
              <a:t>To the west of Hawaii are older islands: Maui, Oahu, and Kauai.</a:t>
            </a:r>
          </a:p>
          <a:p>
            <a:pPr lvl="2"/>
            <a:r>
              <a:rPr lang="en-US" u="sng"/>
              <a:t>These islands increase in age (get older) as you get farther from the hot spot</a:t>
            </a:r>
            <a:r>
              <a:rPr lang="en-US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Hot Spots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u="sng"/>
              <a:t>Example</a:t>
            </a:r>
            <a:r>
              <a:rPr lang="en-US" sz="2700"/>
              <a:t>: Emperor Seamount Chain.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 Emperor Seamounts are </a:t>
            </a:r>
            <a:r>
              <a:rPr lang="en-US" sz="2400" u="sng"/>
              <a:t>underwater mountains that were created by the same hotspot that made Hawaii</a:t>
            </a:r>
            <a:r>
              <a:rPr lang="en-US" sz="2400"/>
              <a:t>.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These seamounts used to be above the ocean surface, but have since </a:t>
            </a:r>
            <a:r>
              <a:rPr lang="en-US" sz="2400" u="sng"/>
              <a:t>eroded and subsided below</a:t>
            </a:r>
            <a:r>
              <a:rPr lang="en-US" sz="2400"/>
              <a:t>.  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7650" y="1447800"/>
            <a:ext cx="508635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ll Moon">
  <a:themeElements>
    <a:clrScheme name="Full Moon 2">
      <a:dk1>
        <a:srgbClr val="336699"/>
      </a:dk1>
      <a:lt1>
        <a:srgbClr val="FFFFFF"/>
      </a:lt1>
      <a:dk2>
        <a:srgbClr val="000000"/>
      </a:dk2>
      <a:lt2>
        <a:srgbClr val="FFFFFF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Full Moon">
      <a:majorFont>
        <a:latin typeface="Tahoma"/>
        <a:ea typeface="ＭＳ Ｐゴシック"/>
        <a:cs typeface="ＭＳ Ｐゴシック"/>
      </a:majorFont>
      <a:minorFont>
        <a:latin typeface="Tahom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Full Moon 1">
        <a:dk1>
          <a:srgbClr val="808080"/>
        </a:dk1>
        <a:lt1>
          <a:srgbClr val="FFFFFF"/>
        </a:lt1>
        <a:dk2>
          <a:srgbClr val="070707"/>
        </a:dk2>
        <a:lt2>
          <a:srgbClr val="FFFFFF"/>
        </a:lt2>
        <a:accent1>
          <a:srgbClr val="78A1CA"/>
        </a:accent1>
        <a:accent2>
          <a:srgbClr val="B2B1E0"/>
        </a:accent2>
        <a:accent3>
          <a:srgbClr val="AAAAAA"/>
        </a:accent3>
        <a:accent4>
          <a:srgbClr val="DADADA"/>
        </a:accent4>
        <a:accent5>
          <a:srgbClr val="BECDE1"/>
        </a:accent5>
        <a:accent6>
          <a:srgbClr val="A1A0CB"/>
        </a:accent6>
        <a:hlink>
          <a:srgbClr val="3333CC"/>
        </a:hlink>
        <a:folHlink>
          <a:srgbClr val="AF67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ll Moon 2">
        <a:dk1>
          <a:srgbClr val="336699"/>
        </a:dk1>
        <a:lt1>
          <a:srgbClr val="FFFFFF"/>
        </a:lt1>
        <a:dk2>
          <a:srgbClr val="000000"/>
        </a:dk2>
        <a:lt2>
          <a:srgbClr val="FFFF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2004:Templates:Presentations:Designs:Full Moon</Template>
  <TotalTime>51</TotalTime>
  <Words>297</Words>
  <Application>Microsoft Office PowerPoint</Application>
  <PresentationFormat>On-screen Show (4:3)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ＭＳ Ｐゴシック</vt:lpstr>
      <vt:lpstr>Arial</vt:lpstr>
      <vt:lpstr>Tahoma</vt:lpstr>
      <vt:lpstr>Monotype Sorts</vt:lpstr>
      <vt:lpstr>Full Moon</vt:lpstr>
      <vt:lpstr>Table of Contents</vt:lpstr>
      <vt:lpstr>Objective</vt:lpstr>
      <vt:lpstr>Words of the Day</vt:lpstr>
      <vt:lpstr>Hot Spots</vt:lpstr>
      <vt:lpstr>Hot Spots</vt:lpstr>
      <vt:lpstr>Hot Spots</vt:lpstr>
      <vt:lpstr>Hot Spots</vt:lpstr>
      <vt:lpstr>Hot Spots</vt:lpstr>
    </vt:vector>
  </TitlesOfParts>
  <Company>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of Contents</dc:title>
  <dc:creator>jtobin</dc:creator>
  <cp:lastModifiedBy>John Tobin</cp:lastModifiedBy>
  <cp:revision>5</cp:revision>
  <dcterms:created xsi:type="dcterms:W3CDTF">2012-11-27T13:13:41Z</dcterms:created>
  <dcterms:modified xsi:type="dcterms:W3CDTF">2012-11-27T23:28:00Z</dcterms:modified>
</cp:coreProperties>
</file>