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70C4-0604-43BF-BBB7-2826D996863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446-69D6-448C-8FB2-D14957D18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70C4-0604-43BF-BBB7-2826D996863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446-69D6-448C-8FB2-D14957D18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70C4-0604-43BF-BBB7-2826D996863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446-69D6-448C-8FB2-D14957D18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70C4-0604-43BF-BBB7-2826D996863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446-69D6-448C-8FB2-D14957D18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70C4-0604-43BF-BBB7-2826D996863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446-69D6-448C-8FB2-D14957D18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70C4-0604-43BF-BBB7-2826D996863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446-69D6-448C-8FB2-D14957D18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70C4-0604-43BF-BBB7-2826D996863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446-69D6-448C-8FB2-D14957D18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70C4-0604-43BF-BBB7-2826D996863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446-69D6-448C-8FB2-D14957D18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70C4-0604-43BF-BBB7-2826D996863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446-69D6-448C-8FB2-D14957D18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70C4-0604-43BF-BBB7-2826D996863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446-69D6-448C-8FB2-D14957D18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70C4-0604-43BF-BBB7-2826D996863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446-69D6-448C-8FB2-D14957D18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70C4-0604-43BF-BBB7-2826D996863C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7A446-69D6-448C-8FB2-D14957D18E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Title: 7.1 Specific Heat and Heat Capacity</a:t>
            </a:r>
          </a:p>
          <a:p>
            <a:r>
              <a:rPr lang="en-US" dirty="0" smtClean="0"/>
              <a:t>Page #: 62</a:t>
            </a:r>
          </a:p>
          <a:p>
            <a:r>
              <a:rPr lang="en-US" dirty="0" smtClean="0"/>
              <a:t>Date: 1/29/2013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compare and contrast the specific heat and heat capacities of oceans and land.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Heat Capacity</a:t>
            </a:r>
            <a:r>
              <a:rPr lang="en-US" dirty="0" smtClean="0"/>
              <a:t>: The amount of heat energy required to raise the temperature of a substance by one unit.</a:t>
            </a:r>
            <a:endParaRPr lang="en-US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Heat and Heat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Land</a:t>
            </a:r>
            <a:r>
              <a:rPr lang="en-US" dirty="0" smtClean="0"/>
              <a:t>: Has a low heat capacity – Its temperature will change a lot as it undergoes changes in heat.</a:t>
            </a:r>
          </a:p>
          <a:p>
            <a:endParaRPr lang="en-US" u="sng" dirty="0"/>
          </a:p>
          <a:p>
            <a:r>
              <a:rPr lang="en-US" u="sng" dirty="0" smtClean="0"/>
              <a:t>Ocean</a:t>
            </a:r>
            <a:r>
              <a:rPr lang="en-US" dirty="0" smtClean="0"/>
              <a:t>: Has a large heat capacity – Its temperature will not change very much as it absorbs and releases heat.</a:t>
            </a:r>
          </a:p>
          <a:p>
            <a:pPr>
              <a:buNone/>
            </a:pPr>
            <a:endParaRPr lang="en-US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85800"/>
            <a:ext cx="1371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 distribution </a:t>
            </a:r>
          </a:p>
          <a:p>
            <a:r>
              <a:rPr lang="en-US" dirty="0" smtClean="0"/>
              <a:t>In July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8100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 distribution </a:t>
            </a:r>
          </a:p>
          <a:p>
            <a:r>
              <a:rPr lang="en-US" dirty="0" smtClean="0"/>
              <a:t>In January</a:t>
            </a:r>
            <a:endParaRPr lang="en-US" dirty="0"/>
          </a:p>
        </p:txBody>
      </p:sp>
      <p:pic>
        <p:nvPicPr>
          <p:cNvPr id="6" name="Picture 4" descr="sve76701_07_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"/>
            <a:ext cx="7772400" cy="645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Heat and Heat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2/3 of Earth’s landmass is located in the Northern Hemisphere.  </a:t>
            </a:r>
          </a:p>
          <a:p>
            <a:r>
              <a:rPr lang="en-US" dirty="0" smtClean="0"/>
              <a:t>Means Northern Hemisphere experiences greater temperature variation during the year than does Southern Hemisphere.</a:t>
            </a:r>
          </a:p>
          <a:p>
            <a:pPr>
              <a:buNone/>
            </a:pPr>
            <a:endParaRPr lang="en-US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4775" y="2057400"/>
            <a:ext cx="52292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148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Table of Contents</vt:lpstr>
      <vt:lpstr>Objective</vt:lpstr>
      <vt:lpstr>Word of the Day</vt:lpstr>
      <vt:lpstr>Specific Heat and Heat Capacity</vt:lpstr>
      <vt:lpstr>Slide 5</vt:lpstr>
      <vt:lpstr>Specific Heat and Heat Capacity</vt:lpstr>
    </vt:vector>
  </TitlesOfParts>
  <Company>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of Contents</dc:title>
  <dc:creator>jtobin</dc:creator>
  <cp:lastModifiedBy>jtobin</cp:lastModifiedBy>
  <cp:revision>5</cp:revision>
  <dcterms:created xsi:type="dcterms:W3CDTF">2013-01-23T18:40:41Z</dcterms:created>
  <dcterms:modified xsi:type="dcterms:W3CDTF">2013-01-23T19:17:20Z</dcterms:modified>
</cp:coreProperties>
</file>