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361B-F9FA-41AE-8C67-3DF60B2BD322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99FA-6384-4F17-AE63-E5F3A763F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361B-F9FA-41AE-8C67-3DF60B2BD322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99FA-6384-4F17-AE63-E5F3A763F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361B-F9FA-41AE-8C67-3DF60B2BD322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99FA-6384-4F17-AE63-E5F3A763F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361B-F9FA-41AE-8C67-3DF60B2BD322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99FA-6384-4F17-AE63-E5F3A763F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361B-F9FA-41AE-8C67-3DF60B2BD322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99FA-6384-4F17-AE63-E5F3A763F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361B-F9FA-41AE-8C67-3DF60B2BD322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99FA-6384-4F17-AE63-E5F3A763F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361B-F9FA-41AE-8C67-3DF60B2BD322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99FA-6384-4F17-AE63-E5F3A763F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361B-F9FA-41AE-8C67-3DF60B2BD322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99FA-6384-4F17-AE63-E5F3A763F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361B-F9FA-41AE-8C67-3DF60B2BD322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99FA-6384-4F17-AE63-E5F3A763F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361B-F9FA-41AE-8C67-3DF60B2BD322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99FA-6384-4F17-AE63-E5F3A763F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361B-F9FA-41AE-8C67-3DF60B2BD322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99FA-6384-4F17-AE63-E5F3A763F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A361B-F9FA-41AE-8C67-3DF60B2BD322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799FA-6384-4F17-AE63-E5F3A763F0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Title: 16.4 </a:t>
            </a:r>
            <a:r>
              <a:rPr lang="en-US" dirty="0" err="1" smtClean="0"/>
              <a:t>Bacterioplankton</a:t>
            </a:r>
            <a:endParaRPr lang="en-US" dirty="0" smtClean="0"/>
          </a:p>
          <a:p>
            <a:r>
              <a:rPr lang="en-US" dirty="0" smtClean="0"/>
              <a:t>Page #: 88</a:t>
            </a:r>
          </a:p>
          <a:p>
            <a:r>
              <a:rPr lang="en-US" dirty="0" smtClean="0"/>
              <a:t>3/8/2013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compare and contrast phytoplankton, zooplankton and </a:t>
            </a:r>
            <a:r>
              <a:rPr lang="en-US" dirty="0" err="1" smtClean="0"/>
              <a:t>bacterioplankton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Bacterioplankton</a:t>
            </a:r>
            <a:r>
              <a:rPr lang="en-US" dirty="0" smtClean="0"/>
              <a:t>: Members of Bacteria and </a:t>
            </a:r>
            <a:r>
              <a:rPr lang="en-US" dirty="0" err="1" smtClean="0"/>
              <a:t>Archaea</a:t>
            </a:r>
            <a:r>
              <a:rPr lang="en-US" dirty="0" smtClean="0"/>
              <a:t>.  Unicellular, around 1-2 microns in size; they possess no internal membrane bound cell-structures.</a:t>
            </a:r>
            <a:endParaRPr lang="en-US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Bacterioplankton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Bacterioplankton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Their job is to break down organic matter and regenerate inorganic materials.  (They turn bodily stuff into molecules.)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Bodily Stuff= </a:t>
            </a:r>
            <a:r>
              <a:rPr lang="en-US" u="sng" dirty="0" smtClean="0"/>
              <a:t>Dissolved Organic Material </a:t>
            </a:r>
            <a:r>
              <a:rPr lang="en-US" dirty="0" smtClean="0"/>
              <a:t>(DOM):</a:t>
            </a:r>
          </a:p>
          <a:p>
            <a:pPr lvl="2"/>
            <a:r>
              <a:rPr lang="en-US" dirty="0" smtClean="0"/>
              <a:t>Released by phytoplankton</a:t>
            </a:r>
          </a:p>
          <a:p>
            <a:pPr lvl="2"/>
            <a:r>
              <a:rPr lang="en-US" dirty="0" smtClean="0"/>
              <a:t>Produced by zooplankton feeding and excretion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Bacterioplankton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Bacterioplankton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Some live at hydrothermal vents use chemicals in seawater to create organic carbon.</a:t>
            </a:r>
          </a:p>
          <a:p>
            <a:pPr lvl="1"/>
            <a:r>
              <a:rPr lang="en-US" dirty="0" smtClean="0"/>
              <a:t>They do not need sunlight </a:t>
            </a:r>
            <a:r>
              <a:rPr lang="en-US" smtClean="0"/>
              <a:t>to survive.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Table of Contents</vt:lpstr>
      <vt:lpstr>Objective</vt:lpstr>
      <vt:lpstr>Word of the Day</vt:lpstr>
      <vt:lpstr>Bacterioplankton</vt:lpstr>
      <vt:lpstr>Bacterioplankton</vt:lpstr>
    </vt:vector>
  </TitlesOfParts>
  <Company>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Contents</dc:title>
  <dc:creator>jtobin</dc:creator>
  <cp:lastModifiedBy>jtobin</cp:lastModifiedBy>
  <cp:revision>2</cp:revision>
  <dcterms:created xsi:type="dcterms:W3CDTF">2013-03-08T00:30:34Z</dcterms:created>
  <dcterms:modified xsi:type="dcterms:W3CDTF">2013-03-08T00:41:34Z</dcterms:modified>
</cp:coreProperties>
</file>